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7071" autoAdjust="0"/>
  </p:normalViewPr>
  <p:slideViewPr>
    <p:cSldViewPr>
      <p:cViewPr varScale="1">
        <p:scale>
          <a:sx n="112" d="100"/>
          <a:sy n="112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t>27.03.2024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6010" y="5949280"/>
            <a:ext cx="15972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Москва – 2022</a:t>
            </a:r>
            <a:endParaRPr lang="ru-RU" sz="17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0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СВЯЗАННЫЕ С ПРОВЕДЕНИЕМ ЧАСТИЧНОЙ МОБИЛИЗАЦИИ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предложением на платной основе услуг по обжалованию действий, связанных с нарушениями в ходе 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за денежное вознаграждение «освобождение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предоставлении услуг по переводу из «первой очереди призыва» в «третью очередь призыва», оформлении отсрочки от призыва с использованием поддельных документов (справки о болезни, дипломы IT-специалиста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по специальности, не подпадающей под частичную мобилизацию;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уголовной ответственностью за перевод денег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якобы, для участников специальной военной операции и беженцев или «перевода» денежных средств в фонд «Вернись живым»;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«оказании помощи» в переезде граждан из Украины на территорию Российской Федерации за денежное вознаграждение.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</a:p>
        </p:txBody>
      </p:sp>
    </p:spTree>
    <p:extLst>
      <p:ext uri="{BB962C8B-B14F-4D97-AF65-F5344CB8AC3E}">
        <p14:creationId xmlns:p14="http://schemas.microsoft.com/office/powerpoint/2010/main" val="96384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Вам 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                   её 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Для 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банка», то попросите «сотрудника» набрать Вам через пять минут. Прервав разговор с 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val="16034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РЕКОМЕНДАЦИИ ПО ОБЕСПЕЧЕНИЮ БЕЗОПАСНОЙ РАБОТЫ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обновлениями анти­вирусной 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                                      как интернет-браузер,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                       ис­точников 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на 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IT-технологий                            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8,5%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                      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март 2022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от­ключён, связаться с его родственниками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представителем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органов, узнать, из какого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подразделения, действительно ли родствен­ник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26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b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или 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держат на линии. Когда это надоедает, Вы отключаетесь – и 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НА САМОМ ДЕЛЕ: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– это не звонить по незнакомым номерам!</a:t>
            </a:r>
          </a:p>
          <a:p>
            <a:pPr marL="12700" marR="12700" indent="-25400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следует объяс­нить, что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сообщения с незнакомых номеров реагировать нельзя, это могут быть мошенники!</a:t>
            </a:r>
          </a:p>
        </p:txBody>
      </p:sp>
    </p:spTree>
    <p:extLst>
      <p:ext uri="{BB962C8B-B14F-4D97-AF65-F5344CB8AC3E}">
        <p14:creationId xmlns:p14="http://schemas.microsoft.com/office/powerpoint/2010/main" val="22454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«ВЫИГРЫШ» В ЛОТЕРЕЮ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   </a:t>
            </a:r>
            <a:r>
              <a:rPr lang="ru-RU" sz="1200" dirty="0">
                <a:latin typeface="Times New Roman"/>
              </a:rPr>
              <a:t>Мошенники 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br>
              <a:rPr lang="ru-RU" sz="1200" dirty="0">
                <a:effectLst/>
                <a:latin typeface="Times New Roman"/>
              </a:rPr>
            </a:br>
            <a:r>
              <a:rPr lang="ru-RU" sz="1200" dirty="0">
                <a:effectLst/>
                <a:latin typeface="Times New Roman"/>
              </a:rPr>
              <a:t>Вам 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раньше мошенники звонили людям                            по телефону и 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или по электронной почте, то сейчас им достаточно создать группу в социальной сети или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мессенджере 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Необходимо 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br>
              <a:rPr lang="ru-RU" sz="1200" dirty="0">
                <a:solidFill>
                  <a:srgbClr val="FF0000"/>
                </a:solidFill>
                <a:latin typeface="Times New Roman"/>
              </a:rPr>
            </a:br>
            <a:r>
              <a:rPr lang="ru-RU" sz="1200" dirty="0">
                <a:solidFill>
                  <a:srgbClr val="FF0000"/>
                </a:solidFill>
                <a:latin typeface="Times New Roman"/>
              </a:rPr>
              <a:t>а 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средств на 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Если 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обратиться в 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Отговорка, что «чек потерян» скорее всего свидетельствует о 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2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Обычно таким образом обманывают потерпевших  от преступлений. Им звонят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говорят, что правительством выделена значительная компенсация для тех, кто пострадал от финансовых пирамид и других мошенничеств. Но, чтобы получить деньги, нужно якобы заплатить 1% от 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поддавайтесь 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914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12650</TotalTime>
  <Words>1135</Words>
  <Application>Microsoft Office PowerPoint</Application>
  <PresentationFormat>Экран (4:3)</PresentationFormat>
  <Paragraphs>148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Calibri</vt:lpstr>
      <vt:lpstr>Courier New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Анна О. Рогожнева</cp:lastModifiedBy>
  <cp:revision>1630</cp:revision>
  <cp:lastPrinted>2022-11-16T16:13:35Z</cp:lastPrinted>
  <dcterms:created xsi:type="dcterms:W3CDTF">2022-04-08T07:35:34Z</dcterms:created>
  <dcterms:modified xsi:type="dcterms:W3CDTF">2024-03-27T13:05:13Z</dcterms:modified>
</cp:coreProperties>
</file>